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67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C94C-1950-478F-B8B2-C8457ADEB792}" type="datetimeFigureOut">
              <a:rPr lang="en-US" smtClean="0"/>
              <a:pPr/>
              <a:t>09/06/2018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151-19EC-42C6-9AA6-ABE270824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C94C-1950-478F-B8B2-C8457ADEB792}" type="datetimeFigureOut">
              <a:rPr lang="en-US" smtClean="0"/>
              <a:pPr/>
              <a:t>09/06/2018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151-19EC-42C6-9AA6-ABE270824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C94C-1950-478F-B8B2-C8457ADEB792}" type="datetimeFigureOut">
              <a:rPr lang="en-US" smtClean="0"/>
              <a:pPr/>
              <a:t>09/06/2018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151-19EC-42C6-9AA6-ABE270824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C94C-1950-478F-B8B2-C8457ADEB792}" type="datetimeFigureOut">
              <a:rPr lang="en-US" smtClean="0"/>
              <a:pPr/>
              <a:t>09/06/2018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151-19EC-42C6-9AA6-ABE270824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C94C-1950-478F-B8B2-C8457ADEB792}" type="datetimeFigureOut">
              <a:rPr lang="en-US" smtClean="0"/>
              <a:pPr/>
              <a:t>09/06/2018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151-19EC-42C6-9AA6-ABE270824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C94C-1950-478F-B8B2-C8457ADEB792}" type="datetimeFigureOut">
              <a:rPr lang="en-US" smtClean="0"/>
              <a:pPr/>
              <a:t>09/06/2018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151-19EC-42C6-9AA6-ABE270824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C94C-1950-478F-B8B2-C8457ADEB792}" type="datetimeFigureOut">
              <a:rPr lang="en-US" smtClean="0"/>
              <a:pPr/>
              <a:t>09/06/2018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151-19EC-42C6-9AA6-ABE270824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C94C-1950-478F-B8B2-C8457ADEB792}" type="datetimeFigureOut">
              <a:rPr lang="en-US" smtClean="0"/>
              <a:pPr/>
              <a:t>09/06/2018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151-19EC-42C6-9AA6-ABE270824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C94C-1950-478F-B8B2-C8457ADEB792}" type="datetimeFigureOut">
              <a:rPr lang="en-US" smtClean="0"/>
              <a:pPr/>
              <a:t>09/06/2018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151-19EC-42C6-9AA6-ABE270824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C94C-1950-478F-B8B2-C8457ADEB792}" type="datetimeFigureOut">
              <a:rPr lang="en-US" smtClean="0"/>
              <a:pPr/>
              <a:t>09/06/2018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151-19EC-42C6-9AA6-ABE270824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C94C-1950-478F-B8B2-C8457ADEB792}" type="datetimeFigureOut">
              <a:rPr lang="en-US" smtClean="0"/>
              <a:pPr/>
              <a:t>09/06/2018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151-19EC-42C6-9AA6-ABE270824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DC94C-1950-478F-B8B2-C8457ADEB792}" type="datetimeFigureOut">
              <a:rPr lang="en-US" smtClean="0"/>
              <a:pPr/>
              <a:t>09/06/2018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3E151-19EC-42C6-9AA6-ABE270824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ECR DEMO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1993"/>
            <a:ext cx="8229600" cy="38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743200"/>
            <a:ext cx="82296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INPUT GIVEN-ONLY CSV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199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XLS (</a:t>
            </a:r>
            <a:r>
              <a:rPr lang="en-US" sz="2400" dirty="0" err="1" smtClean="0"/>
              <a:t>csv</a:t>
            </a:r>
            <a:r>
              <a:rPr lang="en-US" sz="2400" dirty="0" smtClean="0"/>
              <a:t>) (6 COLUMN)</a:t>
            </a:r>
            <a:r>
              <a:rPr lang="en-US" dirty="0" smtClean="0"/>
              <a:t> </a:t>
            </a:r>
            <a:r>
              <a:rPr lang="en-US" sz="2000" dirty="0" smtClean="0"/>
              <a:t>UAN+PFNO+NAME+TOT WAGE+PF WAGE+NCP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743200"/>
            <a:ext cx="8229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00B050"/>
                </a:solidFill>
                <a:ea typeface="+mj-ea"/>
                <a:cs typeface="+mj-cs"/>
              </a:rPr>
              <a:t>OUTPUT </a:t>
            </a:r>
            <a:r>
              <a:rPr lang="en-US" sz="44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en-US" sz="2400" dirty="0" smtClean="0">
                <a:solidFill>
                  <a:prstClr val="black"/>
                </a:solidFill>
                <a:ea typeface="+mj-ea"/>
                <a:cs typeface="+mj-cs"/>
              </a:rPr>
              <a:t>ECR.TXT  </a:t>
            </a:r>
          </a:p>
          <a:p>
            <a:pPr lvl="0">
              <a:spcBef>
                <a:spcPct val="0"/>
              </a:spcBef>
            </a:pPr>
            <a:r>
              <a:rPr lang="en-US" sz="2400" dirty="0" smtClean="0">
                <a:solidFill>
                  <a:prstClr val="black"/>
                </a:solidFill>
                <a:ea typeface="+mj-ea"/>
                <a:cs typeface="+mj-cs"/>
              </a:rPr>
              <a:t>	….. as per </a:t>
            </a:r>
            <a:r>
              <a:rPr lang="en-US" sz="2400" dirty="0" err="1" smtClean="0">
                <a:solidFill>
                  <a:prstClr val="black"/>
                </a:solidFill>
                <a:ea typeface="+mj-ea"/>
                <a:cs typeface="+mj-cs"/>
              </a:rPr>
              <a:t>epfo</a:t>
            </a:r>
            <a:r>
              <a:rPr lang="en-US" sz="2400" dirty="0" smtClean="0">
                <a:solidFill>
                  <a:prstClr val="black"/>
                </a:solidFill>
                <a:ea typeface="+mj-ea"/>
                <a:cs typeface="+mj-cs"/>
              </a:rPr>
              <a:t> format to upload unified portal</a:t>
            </a:r>
          </a:p>
          <a:p>
            <a:pPr lvl="0">
              <a:spcBef>
                <a:spcPct val="0"/>
              </a:spcBef>
            </a:pPr>
            <a:r>
              <a:rPr lang="en-US" sz="2400" dirty="0" smtClean="0">
                <a:solidFill>
                  <a:prstClr val="black"/>
                </a:solidFill>
                <a:ea typeface="+mj-ea"/>
                <a:cs typeface="+mj-cs"/>
              </a:rPr>
              <a:t>SUMMARY.TXT </a:t>
            </a:r>
          </a:p>
          <a:p>
            <a:pPr lvl="0">
              <a:spcBef>
                <a:spcPct val="0"/>
              </a:spcBef>
            </a:pPr>
            <a:r>
              <a:rPr lang="en-US" sz="2400" dirty="0" smtClean="0">
                <a:solidFill>
                  <a:prstClr val="black"/>
                </a:solidFill>
                <a:ea typeface="+mj-ea"/>
                <a:cs typeface="+mj-cs"/>
              </a:rPr>
              <a:t>	…..</a:t>
            </a:r>
            <a:r>
              <a:rPr lang="en-US" sz="2400" dirty="0" err="1" smtClean="0">
                <a:solidFill>
                  <a:prstClr val="black"/>
                </a:solidFill>
                <a:ea typeface="+mj-ea"/>
                <a:cs typeface="+mj-cs"/>
              </a:rPr>
              <a:t>Challan</a:t>
            </a:r>
            <a:r>
              <a:rPr lang="en-US" sz="2400" dirty="0" smtClean="0">
                <a:solidFill>
                  <a:prstClr val="black"/>
                </a:solidFill>
                <a:ea typeface="+mj-ea"/>
                <a:cs typeface="+mj-cs"/>
              </a:rPr>
              <a:t> summary</a:t>
            </a:r>
          </a:p>
          <a:p>
            <a:pPr lvl="0">
              <a:spcBef>
                <a:spcPct val="0"/>
              </a:spcBef>
            </a:pPr>
            <a:r>
              <a:rPr lang="en-US" sz="2400" dirty="0" smtClean="0">
                <a:solidFill>
                  <a:prstClr val="black"/>
                </a:solidFill>
                <a:ea typeface="+mj-ea"/>
                <a:cs typeface="+mj-cs"/>
              </a:rPr>
              <a:t>ECR+SUMMARY.EXEL</a:t>
            </a:r>
          </a:p>
          <a:p>
            <a:pPr lvl="0">
              <a:spcBef>
                <a:spcPct val="0"/>
              </a:spcBef>
            </a:pPr>
            <a:r>
              <a:rPr lang="en-US" sz="2400" dirty="0" smtClean="0">
                <a:solidFill>
                  <a:prstClr val="black"/>
                </a:solidFill>
                <a:ea typeface="+mj-ea"/>
                <a:cs typeface="+mj-cs"/>
              </a:rPr>
              <a:t>	</a:t>
            </a:r>
            <a:r>
              <a:rPr lang="en-US" sz="2400" smtClean="0">
                <a:solidFill>
                  <a:prstClr val="black"/>
                </a:solidFill>
                <a:ea typeface="+mj-ea"/>
                <a:cs typeface="+mj-cs"/>
              </a:rPr>
              <a:t>…..internal filing </a:t>
            </a:r>
            <a:r>
              <a:rPr lang="en-US" sz="2400" dirty="0" smtClean="0">
                <a:solidFill>
                  <a:prstClr val="black"/>
                </a:solidFill>
                <a:ea typeface="+mj-ea"/>
                <a:cs typeface="+mj-cs"/>
              </a:rPr>
              <a:t>purpose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qua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pic>
        <p:nvPicPr>
          <p:cNvPr id="5" name="Picture 4" descr="qua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pic>
        <p:nvPicPr>
          <p:cNvPr id="6" name="Picture 5" descr="qua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pic>
        <p:nvPicPr>
          <p:cNvPr id="7" name="Picture 6" descr="quad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pic>
        <p:nvPicPr>
          <p:cNvPr id="8" name="Picture 7" descr="quad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pic>
        <p:nvPicPr>
          <p:cNvPr id="9" name="Picture 8" descr="qua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ABC-priya\NEW PROJECT\ANANDAPADMA\qua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ABC-priya\NEW PROJECT\ANANDAPADMA\qua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ABC-priya\NEW PROJECT\ANANDAPADMA\qua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ABC-priya\NEW PROJECT\ANANDAPADMA\qua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ABC-priya\NEW PROJECT\ANANDAPADMA\qua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18</Words>
  <Application>Microsoft Office PowerPoint</Application>
  <PresentationFormat>On-screen Show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ECR DEMO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INPUT GIVEN-ONLY CSV 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Server</cp:lastModifiedBy>
  <cp:revision>12</cp:revision>
  <dcterms:created xsi:type="dcterms:W3CDTF">2018-04-15T04:27:33Z</dcterms:created>
  <dcterms:modified xsi:type="dcterms:W3CDTF">2018-06-09T05:07:29Z</dcterms:modified>
</cp:coreProperties>
</file>